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58" r:id="rId5"/>
    <p:sldId id="261" r:id="rId6"/>
    <p:sldId id="262" r:id="rId7"/>
    <p:sldId id="259" r:id="rId8"/>
  </p:sldIdLst>
  <p:sldSz cx="18288000" cy="10287000"/>
  <p:notesSz cx="6858000" cy="9144000"/>
  <p:embeddedFontLst>
    <p:embeddedFont>
      <p:font typeface="Nunito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gaUQBcmHqcC1Ph0M+P5Olq9R8V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customschemas.google.com/relationships/presentationmetadata" Target="meta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e59357d443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g1e59357d443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f7f30118c4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g1f7f30118c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f7f30118c4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g1f7f30118c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1339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58663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8630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f7f30118c4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1f7f30118c4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Calibri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 rot="5400000">
            <a:off x="5880450" y="-1884712"/>
            <a:ext cx="6527100" cy="15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 rot="5400000">
            <a:off x="10700250" y="2934938"/>
            <a:ext cx="87177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body" idx="1"/>
          </p:nvPr>
        </p:nvSpPr>
        <p:spPr>
          <a:xfrm rot="5400000">
            <a:off x="2699250" y="-894112"/>
            <a:ext cx="8717700" cy="116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>
            <a:spLocks noGrp="1"/>
          </p:cNvSpPr>
          <p:nvPr>
            <p:ph type="title"/>
          </p:nvPr>
        </p:nvSpPr>
        <p:spPr>
          <a:xfrm>
            <a:off x="1247775" y="2564607"/>
            <a:ext cx="15773400" cy="42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Calibri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3000"/>
              <a:buNone/>
              <a:defRPr sz="3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 sz="27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body" idx="1"/>
          </p:nvPr>
        </p:nvSpPr>
        <p:spPr>
          <a:xfrm>
            <a:off x="1257300" y="2738438"/>
            <a:ext cx="77724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2"/>
          </p:nvPr>
        </p:nvSpPr>
        <p:spPr>
          <a:xfrm>
            <a:off x="9258300" y="2738438"/>
            <a:ext cx="77724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>
            <a:spLocks noGrp="1"/>
          </p:cNvSpPr>
          <p:nvPr>
            <p:ph type="title"/>
          </p:nvPr>
        </p:nvSpPr>
        <p:spPr>
          <a:xfrm>
            <a:off x="1259682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body" idx="1"/>
          </p:nvPr>
        </p:nvSpPr>
        <p:spPr>
          <a:xfrm>
            <a:off x="1259682" y="2521745"/>
            <a:ext cx="7736700" cy="12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/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 b="1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2"/>
          </p:nvPr>
        </p:nvSpPr>
        <p:spPr>
          <a:xfrm>
            <a:off x="1259682" y="3757613"/>
            <a:ext cx="7736700" cy="55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body" idx="3"/>
          </p:nvPr>
        </p:nvSpPr>
        <p:spPr>
          <a:xfrm>
            <a:off x="9258300" y="2521745"/>
            <a:ext cx="7774800" cy="12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/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 b="1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body" idx="4"/>
          </p:nvPr>
        </p:nvSpPr>
        <p:spPr>
          <a:xfrm>
            <a:off x="9258300" y="3757613"/>
            <a:ext cx="7774800" cy="55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1259682" y="685800"/>
            <a:ext cx="58983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7774782" y="1481138"/>
            <a:ext cx="9258300" cy="73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5334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953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200"/>
              <a:buChar char="•"/>
              <a:defRPr sz="4200"/>
            </a:lvl2pPr>
            <a:lvl3pPr marL="1371600" lvl="2" indent="-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 sz="3600"/>
            </a:lvl3pPr>
            <a:lvl4pPr marL="1828800" lvl="3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marL="2286000" lvl="4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marL="2743200" lvl="5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6pPr>
            <a:lvl7pPr marL="3200400" lvl="6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7pPr>
            <a:lvl8pPr marL="3657600" lvl="7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8pPr>
            <a:lvl9pPr marL="4114800" lvl="8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2"/>
          </p:nvPr>
        </p:nvSpPr>
        <p:spPr>
          <a:xfrm>
            <a:off x="1259682" y="3086100"/>
            <a:ext cx="5898300" cy="57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1259682" y="685800"/>
            <a:ext cx="58983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>
            <a:spLocks noGrp="1"/>
          </p:cNvSpPr>
          <p:nvPr>
            <p:ph type="pic" idx="2"/>
          </p:nvPr>
        </p:nvSpPr>
        <p:spPr>
          <a:xfrm>
            <a:off x="7774782" y="1481138"/>
            <a:ext cx="9258300" cy="73104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1259682" y="3086100"/>
            <a:ext cx="5898300" cy="57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  <a:defRPr sz="6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marR="0" lvl="0" indent="-4953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Char char="•"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572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191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e59357d443_0_56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UC - PSC | PROFESSORES: RAFAELA |  INTEGRANTES: JOSÉ WANDERLEI, LUCAS THALLES, MARCELO MARTINS, SAMANTHA LIMA, YANN REIS</a:t>
            </a:r>
            <a:endParaRPr sz="1700" b="1" i="0" u="none" strike="noStrike" cap="none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6133E4-93E9-1F3F-3F0F-9B0473EFB28F}"/>
              </a:ext>
            </a:extLst>
          </p:cNvPr>
          <p:cNvSpPr txBox="1"/>
          <p:nvPr/>
        </p:nvSpPr>
        <p:spPr>
          <a:xfrm>
            <a:off x="2859111" y="6670140"/>
            <a:ext cx="128659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Chat</a:t>
            </a:r>
            <a:r>
              <a:rPr lang="pt-BR" sz="3200" b="1" dirty="0">
                <a:solidFill>
                  <a:schemeClr val="bg1"/>
                </a:solidFill>
              </a:rPr>
              <a:t>b</a:t>
            </a:r>
            <a:r>
              <a:rPr lang="pt-BR" sz="3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ot: A automação de  processos de atendimento ao cliente usando processamento de dados.</a:t>
            </a:r>
            <a:endParaRPr lang="pt-BR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f7f30118c4_0_3"/>
          <p:cNvSpPr txBox="1"/>
          <p:nvPr/>
        </p:nvSpPr>
        <p:spPr>
          <a:xfrm>
            <a:off x="2345000" y="344750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 QUE É UM CHAT BOT?</a:t>
            </a:r>
          </a:p>
        </p:txBody>
      </p:sp>
      <p:sp>
        <p:nvSpPr>
          <p:cNvPr id="90" name="Google Shape;90;g1f7f30118c4_0_3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 dirty="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PSC | PROFESSORES: RAFAELA |  INTEGRANTES: JOSÉ WANDERLEI, LUCAS THALLES, MARCELO MARTINS, SAMANTHA LIMA, YANN REIS</a:t>
            </a:r>
          </a:p>
        </p:txBody>
      </p:sp>
      <p:pic>
        <p:nvPicPr>
          <p:cNvPr id="91" name="Google Shape;91;g1f7f30118c4_0_3"/>
          <p:cNvPicPr preferRelativeResize="0"/>
          <p:nvPr/>
        </p:nvPicPr>
        <p:blipFill rotWithShape="1">
          <a:blip r:embed="rId4">
            <a:alphaModFix/>
          </a:blip>
          <a:srcRect t="-529" b="-3205"/>
          <a:stretch/>
        </p:blipFill>
        <p:spPr>
          <a:xfrm>
            <a:off x="1085400" y="344750"/>
            <a:ext cx="846649" cy="87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g1f7f30118c4_0_3"/>
          <p:cNvPicPr preferRelativeResize="0"/>
          <p:nvPr/>
        </p:nvPicPr>
        <p:blipFill rotWithShape="1">
          <a:blip r:embed="rId5">
            <a:alphaModFix/>
          </a:blip>
          <a:srcRect t="16184" b="16184"/>
          <a:stretch/>
        </p:blipFill>
        <p:spPr>
          <a:xfrm>
            <a:off x="15519582" y="529598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371AE3-DD65-6F16-4BBA-F2E6E50049F4}"/>
              </a:ext>
            </a:extLst>
          </p:cNvPr>
          <p:cNvSpPr txBox="1"/>
          <p:nvPr/>
        </p:nvSpPr>
        <p:spPr>
          <a:xfrm>
            <a:off x="437882" y="2099256"/>
            <a:ext cx="17244811" cy="3244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 sz="2800" dirty="0">
                <a:solidFill>
                  <a:schemeClr val="dk1"/>
                </a:solidFill>
              </a:rPr>
              <a:t>A crescente demanda por atendimento ao cliente eficiente e ágil tem levado as empresas a adotarem soluções tecnológicas inovadoras. Os </a:t>
            </a:r>
            <a:r>
              <a:rPr lang="pt-BR" sz="2800" dirty="0" err="1">
                <a:solidFill>
                  <a:schemeClr val="dk1"/>
                </a:solidFill>
              </a:rPr>
              <a:t>Chatbots</a:t>
            </a:r>
            <a:r>
              <a:rPr lang="pt-BR" sz="2800" dirty="0">
                <a:solidFill>
                  <a:schemeClr val="dk1"/>
                </a:solidFill>
              </a:rPr>
              <a:t> são sistemas automatizados de atendimento. Eles surgem como uma ferramenta eficaz para otimizar o atendimento ao cliente. Este estudo visa explorar a eficácia dos </a:t>
            </a:r>
            <a:r>
              <a:rPr lang="pt-BR" sz="2800" dirty="0" err="1">
                <a:solidFill>
                  <a:schemeClr val="dk1"/>
                </a:solidFill>
              </a:rPr>
              <a:t>Chatbots</a:t>
            </a:r>
            <a:r>
              <a:rPr lang="pt-BR" sz="2800" dirty="0">
                <a:solidFill>
                  <a:schemeClr val="dk1"/>
                </a:solidFill>
              </a:rPr>
              <a:t> na automação de processos de atendimento ao cliente, analisando suas vantagens, desafios e impacto na experiência do usuário e a sua aplicação usando programação orientada a objetos (POO).</a:t>
            </a:r>
            <a:endParaRPr lang="pt-BR"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f7f30118c4_0_3"/>
          <p:cNvSpPr txBox="1"/>
          <p:nvPr/>
        </p:nvSpPr>
        <p:spPr>
          <a:xfrm>
            <a:off x="2344999" y="344750"/>
            <a:ext cx="8846741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DESENVOLVIMENTO DO PROJETO</a:t>
            </a:r>
          </a:p>
        </p:txBody>
      </p:sp>
      <p:sp>
        <p:nvSpPr>
          <p:cNvPr id="90" name="Google Shape;90;g1f7f30118c4_0_3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 dirty="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PSC | PROFESSORES: RAFAELA |  INTEGRANTES: JOSÉ WANDERLEI, LUCAS THALLES, MARCELO MARTINS, SAMANTHA LIMA, YANN REIS</a:t>
            </a:r>
          </a:p>
        </p:txBody>
      </p:sp>
      <p:pic>
        <p:nvPicPr>
          <p:cNvPr id="91" name="Google Shape;91;g1f7f30118c4_0_3"/>
          <p:cNvPicPr preferRelativeResize="0"/>
          <p:nvPr/>
        </p:nvPicPr>
        <p:blipFill rotWithShape="1">
          <a:blip r:embed="rId4">
            <a:alphaModFix/>
          </a:blip>
          <a:srcRect t="-529" b="-3205"/>
          <a:stretch/>
        </p:blipFill>
        <p:spPr>
          <a:xfrm>
            <a:off x="1085400" y="344750"/>
            <a:ext cx="846649" cy="87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g1f7f30118c4_0_3"/>
          <p:cNvPicPr preferRelativeResize="0"/>
          <p:nvPr/>
        </p:nvPicPr>
        <p:blipFill rotWithShape="1">
          <a:blip r:embed="rId5">
            <a:alphaModFix/>
          </a:blip>
          <a:srcRect t="16184" b="16184"/>
          <a:stretch/>
        </p:blipFill>
        <p:spPr>
          <a:xfrm>
            <a:off x="15519582" y="529598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371AE3-DD65-6F16-4BBA-F2E6E50049F4}"/>
              </a:ext>
            </a:extLst>
          </p:cNvPr>
          <p:cNvSpPr txBox="1"/>
          <p:nvPr/>
        </p:nvSpPr>
        <p:spPr>
          <a:xfrm>
            <a:off x="437882" y="2099256"/>
            <a:ext cx="172448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2800" b="1" dirty="0"/>
              <a:t>Programação orientada a objetos</a:t>
            </a:r>
            <a:r>
              <a:rPr lang="pt-BR" sz="2800" dirty="0"/>
              <a:t>: É uma técnica de estruturação de programas que organiza o código por meio de objetos que interagem entre si. Utilizando uma estrutura baseada em classes e super classes, podemos utilizar o reaproveitamento de Código, facilitando o desenvolvimento e reduzindo consideravelmente a quantidade de Código no programa.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pt-BR" sz="2800" dirty="0"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2800" b="1" dirty="0"/>
              <a:t>Linguagem</a:t>
            </a:r>
            <a:r>
              <a:rPr lang="pt-BR" sz="2800" dirty="0"/>
              <a:t>: A linguagem utilizada no desenvolvimento do projeto foi o JAVA. Java é uma linguagem de programação robusta e multiplataforma, famosa por sua portabilidade, desempenho eficiente através da JVM, segurança avançada e uma vasta comunidade de desenvolvedores. Sua excelente documentação tornam o desenvolvimento ágil e confiável.</a:t>
            </a:r>
          </a:p>
        </p:txBody>
      </p:sp>
      <p:pic>
        <p:nvPicPr>
          <p:cNvPr id="1026" name="Picture 2" descr="Java original a marca logo - Ícones Social media e Logos">
            <a:extLst>
              <a:ext uri="{FF2B5EF4-FFF2-40B4-BE49-F238E27FC236}">
                <a16:creationId xmlns:a16="http://schemas.microsoft.com/office/drawing/2014/main" id="{734BF3C3-77C0-5AB1-1FB4-C96AAC886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4154" y="6500461"/>
            <a:ext cx="2429352" cy="242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2313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345000" y="582875"/>
            <a:ext cx="12195248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3600" b="1" dirty="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DOCUMENTAÇÃO – DIAGRAMA CASO DE USO</a:t>
            </a:r>
            <a:endParaRPr sz="3600" b="1" i="0" u="none" strike="noStrike" cap="none" dirty="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 dirty="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PSC | PROFESSORES: RAFAELA |  INTEGRANTES: JOSÉ WANDERLEI, LUCAS THALLES, MARCELO MARTINS, SAMANTHA LIMA, YANN REIS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0C4CA7-F322-E2D5-AE22-195D13DFCC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209675"/>
            <a:ext cx="9144000" cy="78676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345000" y="582875"/>
            <a:ext cx="12195248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3600" b="1" dirty="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DOCUMENTAÇÃO – DIAGRAMA DE CLASSE</a:t>
            </a:r>
            <a:endParaRPr sz="3600" b="1" i="0" u="none" strike="noStrike" cap="none" dirty="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 dirty="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PSC | PROFESSORES: RAFAELA |  INTEGRANTES: JOSÉ WANDERLEI, LUCAS THALLES, MARCELO MARTINS, SAMANTHA LIMA, YANN REIS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A6182E-B5C0-E7CE-EE24-66371DB649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7262" y="1571625"/>
            <a:ext cx="8753475" cy="71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319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345000" y="582875"/>
            <a:ext cx="12195248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EXECUÇÃO DO CÓDIGO</a:t>
            </a:r>
            <a:endParaRPr sz="3600" b="1" i="0" u="none" strike="noStrike" cap="none" dirty="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</a:t>
            </a:r>
            <a:endParaRPr sz="1700" b="1" i="0" u="none" strike="noStrike" cap="non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99771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f7f30118c4_1_7"/>
          <p:cNvSpPr txBox="1"/>
          <p:nvPr/>
        </p:nvSpPr>
        <p:spPr>
          <a:xfrm>
            <a:off x="5219225" y="5691563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50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Obrigada!</a:t>
            </a:r>
            <a:endParaRPr sz="5000" b="1" i="0" u="none" strike="noStrike" cap="non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6" name="Google Shape;106;g1f7f30118c4_1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8263" y="3663025"/>
            <a:ext cx="3444326" cy="178102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1f7f30118c4_1_7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 dirty="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PSC | PROFESSORES: RAFAELA |  INTEGRANTES: JOSÉ WANDERLEI, LUCAS THALLES, MARCELO MARTINS, SAMANTHA LIMA, YANN REIS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392</Words>
  <Application>Microsoft Office PowerPoint</Application>
  <PresentationFormat>Custom</PresentationFormat>
  <Paragraphs>18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Nunito</vt:lpstr>
      <vt:lpstr>Arial</vt:lpstr>
      <vt:lpstr>Calibri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JONATHAN GUIMARAES DE CARVALHO</dc:creator>
  <cp:lastModifiedBy>Marcelo Martins - 42414998</cp:lastModifiedBy>
  <cp:revision>2</cp:revision>
  <dcterms:created xsi:type="dcterms:W3CDTF">2023-06-20T18:44:49Z</dcterms:created>
  <dcterms:modified xsi:type="dcterms:W3CDTF">2024-06-17T19:16:44Z</dcterms:modified>
</cp:coreProperties>
</file>